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4"/>
    <p:restoredTop sz="94638"/>
  </p:normalViewPr>
  <p:slideViewPr>
    <p:cSldViewPr snapToGrid="0">
      <p:cViewPr>
        <p:scale>
          <a:sx n="80" d="100"/>
          <a:sy n="80" d="100"/>
        </p:scale>
        <p:origin x="936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D12F-2E91-5435-09D1-5635A6752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974C8-DC2B-6DDD-E492-B17FBF0DB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2176-9F49-3662-9025-BA10F8ED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D5FD-E099-C569-82A3-1B617C5B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F03FA-EB65-F0A4-254B-B91F913E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2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E2AB-C3D1-4091-7C92-712EF0B8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617B9-7412-7EBE-E376-F30C6B55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00EF7-BA1C-A241-A16E-EAAC3DED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0F337-BB25-10EA-6633-AD781ADA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7F144-101C-0841-A07C-FB19CAB8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F4F21-3569-7BF5-B6BE-750D5830E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D23EA-109B-D4E2-0D19-6C4F37F46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BEEB4-97A9-A26B-B185-BFDE9CF8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15DC0-14E6-5341-9C86-08F1AE74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BBF98-CAFD-F9B3-BBEE-9347AF6C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8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05DB-0A20-4798-82B5-5FBD1513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A7B9-3217-6CA6-F5E4-27950871C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16FB4-0903-11BD-614A-644831BF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2A051-4CF7-C548-C546-BF3ED167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15CBD-9224-FB66-539D-F2E86F6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5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493B-363F-26B3-7098-412A3CC4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F3BB3-C465-F049-2425-B32B0001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3A58D-83DB-7550-D007-7F6E4374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0459-2CB4-0FF5-8FEE-EB516366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618C3-4E6B-2A9B-6CD2-E96F075C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B3FF-9D87-3439-C2AC-1BF3410E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0618-98D9-0DD0-612C-799A1C0DE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934F7-7C74-3C3A-A4D4-1F48A4AE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A11AA-0C5F-3FC9-9731-602E19B5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8CAF7-3CEE-D3C7-1F31-414326F0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47FBF-5D5E-55AC-3830-C3E5FEBC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0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4FFD-0EA6-19A9-6868-128B66D0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3982-8C35-8CC3-E667-D072B1337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EA102-C25A-D318-B75A-37DF67A4C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A4D79-602C-F5FA-2F63-A954B8221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AE375-CF27-6DA4-98C0-A5BB94A31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BC7FE-1A2A-8B87-9B1A-6B43CD6B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A156F-C388-A580-7EF1-F37E3220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03508-4B0E-D7B7-9B92-7B61E133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385B-1A17-23D4-D878-5232D586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DC255-D5B3-6182-AADE-0CBDDA4B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33A73-C45B-5AA5-3D17-CF8D8DA5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CF6EF-331F-DCE7-48D3-F1BFD018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F4304-1A0D-AF94-56E3-AAA6DCA0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2F6B7-34C9-83DC-A642-51DCC432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50AF8-C316-EF6A-5DB4-C6B31A05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4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5711-ADD7-B389-DB49-84C1155F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7107B-6F59-9E3E-9515-3269A29A5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07AAA-0108-F9EA-A9DA-6742F664E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2223F-90BF-1C36-53ED-3C592F86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C9D10-34E4-6EF0-0DD6-9724BFC4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887D0-75B8-2DB2-6A05-1B17C450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07D6-26B1-9B8A-009A-8269D0E5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21FDD-FF0A-2790-FD68-E7700CD2B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D86B4-2C67-B618-1B95-72249FAEA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C281C-BE97-813D-BCEF-A32EB6AC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ED40C-1534-DF76-E30A-87A6147B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FE0FF-B951-2FEE-987F-B0AFF68D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4348C-FB70-491D-60CD-261D02C5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AD4C9-9567-DE3F-9EBF-F6CDC8A4B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77ADC-9DD6-10C1-A241-6DA84776F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B9B072-28A5-3643-A6C8-820F7FFDE1EE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FA6AC-14D3-65C5-B8B1-1941744CC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FC023-8028-0540-DB4D-6853B02D6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8CB1F-DA2C-3942-8865-FE995D29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2825C0B6-0E02-B4C4-14B3-A2F5A7F6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8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262B-1B6D-606C-6533-B47FAD48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86FFFFD-923E-1F3F-45F4-FFD17A7DC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6883"/>
            <a:ext cx="12192000" cy="7171765"/>
          </a:xfrm>
        </p:spPr>
      </p:pic>
    </p:spTree>
    <p:extLst>
      <p:ext uri="{BB962C8B-B14F-4D97-AF65-F5344CB8AC3E}">
        <p14:creationId xmlns:p14="http://schemas.microsoft.com/office/powerpoint/2010/main" val="307575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BA2D-E1E1-AA8E-369A-501E7854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3648E4F-2891-BC7F-C1C7-E69728939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2830" y="0"/>
            <a:ext cx="12777659" cy="6858000"/>
          </a:xfrm>
        </p:spPr>
      </p:pic>
    </p:spTree>
    <p:extLst>
      <p:ext uri="{BB962C8B-B14F-4D97-AF65-F5344CB8AC3E}">
        <p14:creationId xmlns:p14="http://schemas.microsoft.com/office/powerpoint/2010/main" val="118358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0802-A93D-BB38-1F20-E6C8FA68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children playing football&#10;&#10;Description automatically generated">
            <a:extLst>
              <a:ext uri="{FF2B5EF4-FFF2-40B4-BE49-F238E27FC236}">
                <a16:creationId xmlns:a16="http://schemas.microsoft.com/office/drawing/2014/main" id="{43DD1A01-01C8-968A-1198-7D5FAD017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538541"/>
          </a:xfrm>
        </p:spPr>
      </p:pic>
    </p:spTree>
    <p:extLst>
      <p:ext uri="{BB962C8B-B14F-4D97-AF65-F5344CB8AC3E}">
        <p14:creationId xmlns:p14="http://schemas.microsoft.com/office/powerpoint/2010/main" val="254707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B2EA-FACE-FE36-512A-5FB48A9C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907CBFC-6611-0840-45E5-0D7580142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213217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DBD4-B92B-00C9-AB8B-06BC0794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6A3E627-F63A-6F74-A0CC-3135396DA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3484"/>
            <a:ext cx="12192000" cy="7164968"/>
          </a:xfrm>
        </p:spPr>
      </p:pic>
    </p:spTree>
    <p:extLst>
      <p:ext uri="{BB962C8B-B14F-4D97-AF65-F5344CB8AC3E}">
        <p14:creationId xmlns:p14="http://schemas.microsoft.com/office/powerpoint/2010/main" val="335718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4548-5E3D-4840-66BC-CA78939F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young boys holding football balls&#10;&#10;Description automatically generated">
            <a:extLst>
              <a:ext uri="{FF2B5EF4-FFF2-40B4-BE49-F238E27FC236}">
                <a16:creationId xmlns:a16="http://schemas.microsoft.com/office/drawing/2014/main" id="{D6552941-0C20-72E3-B01C-F85E93E9A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01924" cy="6586330"/>
          </a:xfrm>
        </p:spPr>
      </p:pic>
    </p:spTree>
    <p:extLst>
      <p:ext uri="{BB962C8B-B14F-4D97-AF65-F5344CB8AC3E}">
        <p14:creationId xmlns:p14="http://schemas.microsoft.com/office/powerpoint/2010/main" val="192857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D2C3-EC5C-720B-7AB3-EE961F35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sports information&#10;&#10;Description automatically generated">
            <a:extLst>
              <a:ext uri="{FF2B5EF4-FFF2-40B4-BE49-F238E27FC236}">
                <a16:creationId xmlns:a16="http://schemas.microsoft.com/office/drawing/2014/main" id="{D2B469D3-0A56-7468-B2A8-48A5873B4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27478"/>
          </a:xfrm>
        </p:spPr>
      </p:pic>
    </p:spTree>
    <p:extLst>
      <p:ext uri="{BB962C8B-B14F-4D97-AF65-F5344CB8AC3E}">
        <p14:creationId xmlns:p14="http://schemas.microsoft.com/office/powerpoint/2010/main" val="229380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D9D9-D7A2-EEFA-A9CF-32672D82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-up of a card&#10;&#10;Description automatically generated">
            <a:extLst>
              <a:ext uri="{FF2B5EF4-FFF2-40B4-BE49-F238E27FC236}">
                <a16:creationId xmlns:a16="http://schemas.microsoft.com/office/drawing/2014/main" id="{4C8E9ACA-FB90-8FD8-F617-8F220C640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464" y="-177584"/>
            <a:ext cx="1372593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8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 Lombardo</dc:creator>
  <cp:lastModifiedBy>Frank Lombardo</cp:lastModifiedBy>
  <cp:revision>2</cp:revision>
  <dcterms:created xsi:type="dcterms:W3CDTF">2024-06-10T20:41:06Z</dcterms:created>
  <dcterms:modified xsi:type="dcterms:W3CDTF">2024-06-11T13:46:41Z</dcterms:modified>
</cp:coreProperties>
</file>